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72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386" y="-7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4645-A9F6-4203-A38C-5D120FFDA567}" type="datetimeFigureOut">
              <a:rPr lang="it-IT" smtClean="0"/>
              <a:t>15/10/2020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6AED-C38F-4FE4-A991-288BD419036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4645-A9F6-4203-A38C-5D120FFDA567}" type="datetimeFigureOut">
              <a:rPr lang="it-IT" smtClean="0"/>
              <a:t>15/10/2020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6AED-C38F-4FE4-A991-288BD419036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4645-A9F6-4203-A38C-5D120FFDA567}" type="datetimeFigureOut">
              <a:rPr lang="it-IT" smtClean="0"/>
              <a:t>15/10/2020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6AED-C38F-4FE4-A991-288BD419036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4645-A9F6-4203-A38C-5D120FFDA567}" type="datetimeFigureOut">
              <a:rPr lang="it-IT" smtClean="0"/>
              <a:t>15/10/2020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6AED-C38F-4FE4-A991-288BD419036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4645-A9F6-4203-A38C-5D120FFDA567}" type="datetimeFigureOut">
              <a:rPr lang="it-IT" smtClean="0"/>
              <a:t>15/10/2020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6AED-C38F-4FE4-A991-288BD419036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4645-A9F6-4203-A38C-5D120FFDA567}" type="datetimeFigureOut">
              <a:rPr lang="it-IT" smtClean="0"/>
              <a:t>15/10/2020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6AED-C38F-4FE4-A991-288BD419036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4645-A9F6-4203-A38C-5D120FFDA567}" type="datetimeFigureOut">
              <a:rPr lang="it-IT" smtClean="0"/>
              <a:t>15/10/2020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6AED-C38F-4FE4-A991-288BD419036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4645-A9F6-4203-A38C-5D120FFDA567}" type="datetimeFigureOut">
              <a:rPr lang="it-IT" smtClean="0"/>
              <a:t>15/10/2020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6AED-C38F-4FE4-A991-288BD419036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4645-A9F6-4203-A38C-5D120FFDA567}" type="datetimeFigureOut">
              <a:rPr lang="it-IT" smtClean="0"/>
              <a:t>15/10/2020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6AED-C38F-4FE4-A991-288BD419036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4645-A9F6-4203-A38C-5D120FFDA567}" type="datetimeFigureOut">
              <a:rPr lang="it-IT" smtClean="0"/>
              <a:t>15/10/2020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6AED-C38F-4FE4-A991-288BD419036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74645-A9F6-4203-A38C-5D120FFDA567}" type="datetimeFigureOut">
              <a:rPr lang="it-IT" smtClean="0"/>
              <a:t>15/10/2020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326AED-C38F-4FE4-A991-288BD4190364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74645-A9F6-4203-A38C-5D120FFDA567}" type="datetimeFigureOut">
              <a:rPr lang="it-IT" smtClean="0"/>
              <a:t>15/10/2020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26AED-C38F-4FE4-A991-288BD4190364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b="164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57224" y="5214950"/>
            <a:ext cx="7772400" cy="1470025"/>
          </a:xfrm>
        </p:spPr>
        <p:txBody>
          <a:bodyPr>
            <a:normAutofit/>
          </a:bodyPr>
          <a:lstStyle/>
          <a:p>
            <a:r>
              <a:rPr lang="it-IT" sz="7200" b="1" dirty="0" smtClean="0">
                <a:solidFill>
                  <a:srgbClr val="FF0000"/>
                </a:solidFill>
              </a:rPr>
              <a:t>GIOVANNI GIOLITTI</a:t>
            </a:r>
            <a:endParaRPr lang="it-IT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42852"/>
            <a:ext cx="7000893" cy="6527472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857224" y="1142984"/>
            <a:ext cx="4071966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800" dirty="0" smtClean="0"/>
              <a:t>DECOLLO ECONOMICO</a:t>
            </a:r>
          </a:p>
        </p:txBody>
      </p:sp>
      <p:sp>
        <p:nvSpPr>
          <p:cNvPr id="2" name="Ovale 1"/>
          <p:cNvSpPr/>
          <p:nvPr/>
        </p:nvSpPr>
        <p:spPr>
          <a:xfrm>
            <a:off x="500034" y="642918"/>
            <a:ext cx="857256" cy="78581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/>
              <a:t>2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5"/>
            <a:ext cx="9144000" cy="4599297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571736" y="357166"/>
            <a:ext cx="4071966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800" dirty="0" smtClean="0"/>
              <a:t>SVILUPPO INDUSTRIALE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0"/>
            <a:ext cx="3219450" cy="3219451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2214546" y="1428736"/>
            <a:ext cx="4071966" cy="37856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800" dirty="0" smtClean="0"/>
              <a:t>NON INTERVENTO NELLE QUESTIONI SINDACALI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t="3865" b="31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3000364" y="2357430"/>
            <a:ext cx="4071966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800" dirty="0" smtClean="0"/>
              <a:t>TRIANGOLO INDUSTRIALE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067863" cy="4857784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4929190" y="428604"/>
            <a:ext cx="4071966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800" dirty="0" smtClean="0"/>
              <a:t>QUESTIONE MERIDIONALE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067863" cy="4857784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642910" y="2214554"/>
            <a:ext cx="4071966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800" b="1" dirty="0" smtClean="0"/>
              <a:t>LEGISLAZIONE SPECIALE </a:t>
            </a:r>
            <a:r>
              <a:rPr lang="it-IT" sz="4800" dirty="0" smtClean="0"/>
              <a:t>PER IL MEZZOGIORNO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067863" cy="4857784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642910" y="2214554"/>
            <a:ext cx="4071966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800" dirty="0" smtClean="0"/>
              <a:t>L’INDUSTRIALIZZAZIONE RESTA IN MANO ALLO STATO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357422" y="357166"/>
            <a:ext cx="4071966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800" b="1" dirty="0" smtClean="0"/>
              <a:t>NON RISOLVE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929190" y="2928934"/>
            <a:ext cx="4071966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800" dirty="0" smtClean="0"/>
              <a:t>CLIENTELISMO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257" cy="4857784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642910" y="214290"/>
            <a:ext cx="821537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800" dirty="0" smtClean="0"/>
              <a:t>SUD SERBATOIO </a:t>
            </a:r>
            <a:r>
              <a:rPr lang="it-IT" sz="4800" dirty="0" err="1" smtClean="0"/>
              <a:t>DI</a:t>
            </a:r>
            <a:r>
              <a:rPr lang="it-IT" sz="4800" dirty="0" smtClean="0"/>
              <a:t> VOTI PER GIOLITTI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28596" y="5214950"/>
            <a:ext cx="821537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800" dirty="0" smtClean="0"/>
              <a:t>“ministro della malavita”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214546" y="214290"/>
            <a:ext cx="4643470" cy="6540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b="28889"/>
          <a:stretch>
            <a:fillRect/>
          </a:stretch>
        </p:blipFill>
        <p:spPr bwMode="auto">
          <a:xfrm>
            <a:off x="0" y="0"/>
            <a:ext cx="7471206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714348" y="4500570"/>
            <a:ext cx="821537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800" dirty="0" smtClean="0"/>
              <a:t>1911-12: COLONIZZAZIONE DELLA LIBIA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1001" y="0"/>
            <a:ext cx="4652999" cy="6858000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1142976" y="571480"/>
            <a:ext cx="664373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800" dirty="0" smtClean="0"/>
              <a:t>CRISI </a:t>
            </a:r>
            <a:r>
              <a:rPr lang="it-IT" sz="4800" dirty="0" err="1" smtClean="0"/>
              <a:t>DI</a:t>
            </a:r>
            <a:r>
              <a:rPr lang="it-IT" sz="4800" dirty="0" smtClean="0"/>
              <a:t> FINE SECOLO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785786" y="3857628"/>
            <a:ext cx="32147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/>
              <a:t>VITTORIO </a:t>
            </a:r>
          </a:p>
          <a:p>
            <a:pPr algn="ctr"/>
            <a:r>
              <a:rPr lang="it-IT" sz="4800" b="1" dirty="0" smtClean="0"/>
              <a:t>EMANUELE </a:t>
            </a:r>
          </a:p>
          <a:p>
            <a:pPr algn="ctr"/>
            <a:r>
              <a:rPr lang="it-IT" sz="4800" b="1" dirty="0" smtClean="0"/>
              <a:t>III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57158" y="2571744"/>
            <a:ext cx="821537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800" dirty="0" smtClean="0"/>
              <a:t>NECESSITA’ </a:t>
            </a:r>
            <a:r>
              <a:rPr lang="it-IT" sz="4800" dirty="0" err="1" smtClean="0"/>
              <a:t>DI</a:t>
            </a:r>
            <a:r>
              <a:rPr lang="it-IT" sz="4800" dirty="0" smtClean="0"/>
              <a:t> CAMBIAMENTI</a:t>
            </a:r>
          </a:p>
        </p:txBody>
      </p:sp>
      <p:sp>
        <p:nvSpPr>
          <p:cNvPr id="5" name="Freccia in giù 4"/>
          <p:cNvSpPr/>
          <p:nvPr/>
        </p:nvSpPr>
        <p:spPr>
          <a:xfrm>
            <a:off x="4214810" y="1714488"/>
            <a:ext cx="642942" cy="64294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9144000" cy="6033232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571472" y="4071942"/>
            <a:ext cx="821537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800" dirty="0" smtClean="0"/>
              <a:t>DISGREGAZIONE IMPERO OTTOMANO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r="1973"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571472" y="4071942"/>
            <a:ext cx="821537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800" dirty="0" smtClean="0"/>
              <a:t>“uno scatolone di sabbia”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5556" r="5555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571472" y="4786322"/>
            <a:ext cx="821537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800" dirty="0" err="1" smtClean="0"/>
              <a:t>Ma…</a:t>
            </a:r>
            <a:endParaRPr lang="it-IT" sz="4800" dirty="0" smtClean="0"/>
          </a:p>
          <a:p>
            <a:pPr algn="ctr"/>
            <a:r>
              <a:rPr lang="it-IT" sz="4800" dirty="0" smtClean="0"/>
              <a:t>PROPAGANDA NAZIONALISTA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l="5556" r="5555"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CasellaDiTesto 1"/>
          <p:cNvSpPr txBox="1"/>
          <p:nvPr/>
        </p:nvSpPr>
        <p:spPr>
          <a:xfrm>
            <a:off x="571472" y="285728"/>
            <a:ext cx="8215370" cy="60939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000" b="1" i="1" dirty="0"/>
              <a:t>La grande proletaria si è </a:t>
            </a:r>
            <a:r>
              <a:rPr lang="it-IT" sz="3000" b="1" i="1" dirty="0" smtClean="0"/>
              <a:t>mossa (Pascoli)</a:t>
            </a:r>
          </a:p>
          <a:p>
            <a:pPr algn="just"/>
            <a:r>
              <a:rPr lang="it-IT" sz="3000" dirty="0" smtClean="0"/>
              <a:t> “</a:t>
            </a:r>
            <a:r>
              <a:rPr lang="it-IT" sz="3000" dirty="0"/>
              <a:t>Ora l'Italia, la grande martire delle nazioni, dopo soli cinquant'anni ch'ella rivive, si è presentata al suo dovere di contribuire per la sua parte all'</a:t>
            </a:r>
            <a:r>
              <a:rPr lang="it-IT" sz="3000" dirty="0" err="1"/>
              <a:t>umanamento</a:t>
            </a:r>
            <a:r>
              <a:rPr lang="it-IT" sz="3000" dirty="0"/>
              <a:t> e incivilimento dei popoli; al suo diritto di non essere soffocata e bloccata nei suoi mari; al suo materno ufficio di provvedere ai suoi figli volenterosi quel che sol vogliono, lavoro; al suo solenne impegno coi secoli augusti delle sue due </a:t>
            </a:r>
            <a:r>
              <a:rPr lang="it-IT" sz="3000" dirty="0" err="1"/>
              <a:t>Istorie</a:t>
            </a:r>
            <a:r>
              <a:rPr lang="it-IT" sz="3000" dirty="0"/>
              <a:t>, di non esser da meno nella sua terza era di quel che fosse nelle due prime; si è presentata possente e serena, pronta e rapida, umana e forte, per mare per terra e per cielo”.</a:t>
            </a:r>
            <a:endParaRPr lang="it-IT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b="164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428728" y="5000636"/>
            <a:ext cx="6643734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800" dirty="0" smtClean="0"/>
              <a:t>1900-1914</a:t>
            </a:r>
          </a:p>
          <a:p>
            <a:pPr algn="ctr"/>
            <a:r>
              <a:rPr lang="it-IT" sz="4800" dirty="0" smtClean="0"/>
              <a:t>ETA’ GIOLITTIANA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28596" y="285728"/>
            <a:ext cx="8358246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Presidente del Consiglio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15 maggio 1892 / 27 settembre 1892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23 novembre 1892 / 15 dicembre 1893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 novembre 1903 / 18 ottobre 1904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30 novembre 1904 / 12 marzo 1905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29 maggio 1906 / 8 febbraio 1909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24 marzo 1909 / 11 dicembre 1909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30 marzo 1911 / 29 settembre 1913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27 novembre 1913 / 21 marzo 1914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15 giugno 1920 / 7 aprile 1921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11 giugno 1921 / 4 luglio 1921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 b="1643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357158" y="4286256"/>
            <a:ext cx="4643470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800" dirty="0" smtClean="0"/>
              <a:t>REALISTA,</a:t>
            </a:r>
          </a:p>
          <a:p>
            <a:pPr algn="ctr"/>
            <a:r>
              <a:rPr lang="it-IT" sz="4800" dirty="0" smtClean="0"/>
              <a:t>CONCRETO,</a:t>
            </a:r>
          </a:p>
          <a:p>
            <a:pPr algn="ctr"/>
            <a:r>
              <a:rPr lang="it-IT" sz="4800" dirty="0" smtClean="0"/>
              <a:t>PRAGMATICO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4286248" y="285728"/>
            <a:ext cx="464347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800" dirty="0" smtClean="0"/>
              <a:t>LIBERALE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000232" y="142852"/>
            <a:ext cx="5313510" cy="6556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 r="23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285852" y="2071678"/>
            <a:ext cx="6643734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800" dirty="0" smtClean="0"/>
              <a:t>INSERIRE LE MASSE NELLA VITA POLITICA</a:t>
            </a:r>
          </a:p>
        </p:txBody>
      </p:sp>
      <p:sp>
        <p:nvSpPr>
          <p:cNvPr id="4" name="Ovale 3"/>
          <p:cNvSpPr/>
          <p:nvPr/>
        </p:nvSpPr>
        <p:spPr>
          <a:xfrm>
            <a:off x="928662" y="1714488"/>
            <a:ext cx="857256" cy="78581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1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71472" y="1000108"/>
            <a:ext cx="4749809" cy="464347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4929190" y="2357430"/>
            <a:ext cx="4071966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800" dirty="0" smtClean="0"/>
              <a:t>NON E’ UN SOCIALISTA</a:t>
            </a:r>
          </a:p>
        </p:txBody>
      </p:sp>
      <p:cxnSp>
        <p:nvCxnSpPr>
          <p:cNvPr id="5" name="Connettore 1 4"/>
          <p:cNvCxnSpPr/>
          <p:nvPr/>
        </p:nvCxnSpPr>
        <p:spPr>
          <a:xfrm>
            <a:off x="428596" y="928670"/>
            <a:ext cx="5500726" cy="478634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Visualizza immagine di orig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962826" cy="6858000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285984" y="2000240"/>
            <a:ext cx="6643734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4800" dirty="0" smtClean="0"/>
              <a:t>1912</a:t>
            </a:r>
          </a:p>
          <a:p>
            <a:pPr algn="ctr"/>
            <a:r>
              <a:rPr lang="it-IT" sz="4800" dirty="0" smtClean="0"/>
              <a:t>SUFFRAGIO UNIVERSALE MASCHILE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857884" y="6000768"/>
            <a:ext cx="300039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8 milioni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298</Words>
  <Application>Microsoft Office PowerPoint</Application>
  <PresentationFormat>Presentazione su schermo (4:3)</PresentationFormat>
  <Paragraphs>49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GIOVANNI GIOLITTI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GIOVANNI GIOLITTI</dc:title>
  <dc:creator>simone.dell@libero.it</dc:creator>
  <cp:lastModifiedBy>simone.dell@libero.it</cp:lastModifiedBy>
  <cp:revision>10</cp:revision>
  <dcterms:created xsi:type="dcterms:W3CDTF">2020-10-15T13:33:15Z</dcterms:created>
  <dcterms:modified xsi:type="dcterms:W3CDTF">2020-10-15T14:52:08Z</dcterms:modified>
</cp:coreProperties>
</file>